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69" r:id="rId3"/>
    <p:sldId id="273" r:id="rId4"/>
    <p:sldId id="270" r:id="rId5"/>
    <p:sldId id="274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71" r:id="rId14"/>
    <p:sldId id="272" r:id="rId15"/>
    <p:sldId id="265" r:id="rId16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50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1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58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3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3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8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01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200" spc="11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200" spc="11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200" spc="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63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7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 spc="1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 spc="1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 spc="1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1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1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7CBB0D-AA42-478F-9C28-777A476979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3056235"/>
          </a:xfrm>
        </p:spPr>
        <p:txBody>
          <a:bodyPr>
            <a:normAutofit fontScale="90000"/>
          </a:bodyPr>
          <a:lstStyle/>
          <a:p>
            <a:pPr algn="l"/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Қысқы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жағдайларда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автомобиль </a:t>
            </a:r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жолдарын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салу</a:t>
            </a:r>
            <a:endParaRPr lang="ru-KZ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DA3C01-A98C-45B1-8337-7B5FDA4B8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9" y="4571999"/>
            <a:ext cx="4571999" cy="1524000"/>
          </a:xfrm>
        </p:spPr>
        <p:txBody>
          <a:bodyPr>
            <a:normAutofit fontScale="92500"/>
          </a:bodyPr>
          <a:lstStyle/>
          <a:p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Орындаған: Нурланов Дархан</a:t>
            </a:r>
          </a:p>
          <a:p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Тексерген: Қинаятов Еркебулан</a:t>
            </a:r>
          </a:p>
        </p:txBody>
      </p:sp>
      <p:pic>
        <p:nvPicPr>
          <p:cNvPr id="18" name="Picture 3" descr="Абстрактный фон из трехмерных красочных брусков">
            <a:extLst>
              <a:ext uri="{FF2B5EF4-FFF2-40B4-BE49-F238E27FC236}">
                <a16:creationId xmlns:a16="http://schemas.microsoft.com/office/drawing/2014/main" id="{CA33A68C-4387-63BF-0B70-359E8B418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14" r="17913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9" name="Freeform: Shape 1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348858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53227"/>
            <a:ext cx="10515600" cy="112547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1950" y="1778699"/>
            <a:ext cx="9883035" cy="507930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суылмаған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іргетастарда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саз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шымтезек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47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2917"/>
            <a:ext cx="11161734" cy="617850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кесектердің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катоктармен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таптағыш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см-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дірілдейтін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катоктармен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шиналардағы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катоктармен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см-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үйменің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үймеге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20% - дан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938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4734" y="365125"/>
            <a:ext cx="11212882" cy="637387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Қыста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бұрқасын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еруінің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үстіңгі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1,2-ден 1,5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815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7075"/>
            <a:ext cx="11171830" cy="6550925"/>
          </a:xfrm>
        </p:spPr>
        <p:txBody>
          <a:bodyPr/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төмендігімен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4-10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арзан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арзан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Солтүстік-Батыс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пайдаланылуда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бұтақтар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бұтақтарға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Қарлы-мұзды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борандардан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тазаланбайды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 см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7–9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ұзартуға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986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588" y="319595"/>
            <a:ext cx="11202824" cy="3683305"/>
          </a:xfrm>
        </p:spPr>
        <p:txBody>
          <a:bodyPr>
            <a:no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12-15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ұзартуға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800 м 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азырақ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IV-v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түсулер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8-10 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- 5-6 м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автопоездар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- 6 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бүйірлік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арықтарсыз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нөлдік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айрықтары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клирингте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5468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1759"/>
            <a:ext cx="11158182" cy="6325643"/>
          </a:xfrm>
        </p:spPr>
        <p:txBody>
          <a:bodyPr/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реттілігі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ретпен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клиринг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тамырларды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бұталар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өсінділерді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тегістеуге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м-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жолақтарында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діңгектер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жұлынады.Жағалау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0,5-тен 1 м-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діңгектер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1 м-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биіктікте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0,2 м-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діңгектерді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болады.Төртектер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977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1972" y="375407"/>
            <a:ext cx="10980761" cy="6325643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1-2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шымтезек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шпалдар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0,4-0,7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5-6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10-14 см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бөренелер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палуба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15-20 см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құйылады.Жасанды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15-20 см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бөренелер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оңайлатылған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9287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1171830" cy="6322278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өзендерді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Мұздатуды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Бүйір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1-1,2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қалыңдықтағы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қақпақпен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киізбен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оқшаулағыш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7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534" y="3651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бөгет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Бөгеттер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бөгет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арзан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жарылғыш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сыйымдылығы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іргелес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804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1158182" cy="6349574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таяз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жылытылады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өрескел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батырылуы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см-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15-20%-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41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534" y="365125"/>
            <a:ext cx="11166144" cy="633592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Еңістерде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қисық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дөңгелектерінің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сырғанауын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ұзарту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үгінділерді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мұздатқан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км су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500-1000 м </a:t>
            </a:r>
            <a:r>
              <a:rPr lang="ru-RU" sz="33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нығыздалған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жабындардың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көздерінің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қашықтығында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тығыздалған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жабынның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температуралардың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басталуымен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10-15 см,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20-25 см-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жаууымен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басталады.Тығыздау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пневматикалық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роликтерімен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статикалық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вибрациялық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тақталар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өтулер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үзілістерге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минус 20 °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- 2-4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0-=-10°С – 4-6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сағат.Ең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нығыздауға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He--10°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жеткізіледі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см-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қырлы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фрезерлерімен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ауылшаруашылық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тырмаларымен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араластырғаннан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тығыздалады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Араластырудан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араластырмай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тығыздықты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687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10837"/>
            <a:ext cx="10515600" cy="849900"/>
          </a:xfrm>
        </p:spPr>
        <p:txBody>
          <a:bodyPr>
            <a:normAutofit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Топыраққа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572016"/>
            <a:ext cx="10033348" cy="4803731"/>
          </a:xfrm>
        </p:spPr>
        <p:txBody>
          <a:bodyPr>
            <a:normAutofit fontScale="92500"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су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өткізбейтін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шектеусіз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(см. СТО НОСТРОЙ 2.25.26).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конустардың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артқы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қырларының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құбырларды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қолданылуы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керек.Қыстық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қазылған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ылғалдығы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1-кестеде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шектерде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етіледі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56387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7003" y="229468"/>
            <a:ext cx="7452986" cy="64623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17340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1697" y="382138"/>
            <a:ext cx="11000094" cy="62779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-5 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-20 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шашыратқыштың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нашарлатады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асуларда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2,5-3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тезірек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каротаждық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пойыздар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тырыспау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бәсеңдетеді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С–еру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темп.°С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marL="0" indent="0" algn="r">
              <a:buNone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ерудің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marL="0" indent="0" algn="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0,73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" t="17339" r="62984" b="5165"/>
          <a:stretch/>
        </p:blipFill>
        <p:spPr>
          <a:xfrm>
            <a:off x="941697" y="5090615"/>
            <a:ext cx="4819072" cy="131018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94514403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RegularSeedRightStep">
      <a:dk1>
        <a:srgbClr val="000000"/>
      </a:dk1>
      <a:lt1>
        <a:srgbClr val="FFFFFF"/>
      </a:lt1>
      <a:dk2>
        <a:srgbClr val="233A3E"/>
      </a:dk2>
      <a:lt2>
        <a:srgbClr val="E2E8E8"/>
      </a:lt2>
      <a:accent1>
        <a:srgbClr val="D93737"/>
      </a:accent1>
      <a:accent2>
        <a:srgbClr val="C76825"/>
      </a:accent2>
      <a:accent3>
        <a:srgbClr val="BBA32F"/>
      </a:accent3>
      <a:accent4>
        <a:srgbClr val="8CAF20"/>
      </a:accent4>
      <a:accent5>
        <a:srgbClr val="5DB92E"/>
      </a:accent5>
      <a:accent6>
        <a:srgbClr val="23BC2F"/>
      </a:accent6>
      <a:hlink>
        <a:srgbClr val="309191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606</Words>
  <Application>Microsoft Office PowerPoint</Application>
  <PresentationFormat>Широкоэкранный</PresentationFormat>
  <Paragraphs>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Avenir Next LT Pro</vt:lpstr>
      <vt:lpstr>Avenir Next LT Pro Light</vt:lpstr>
      <vt:lpstr>Sitka Subheading</vt:lpstr>
      <vt:lpstr>Times New Roman</vt:lpstr>
      <vt:lpstr>PebbleVTI</vt:lpstr>
      <vt:lpstr>Қысқы жағдайларда автомобиль жолдарын салу</vt:lpstr>
      <vt:lpstr>Қыста салу жұмыстары орындалады: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Топыраққа қойылатын талаптар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Қысқы жағдайларда автомобиль жолдарын салу</dc:title>
  <dc:creator>ADMIN</dc:creator>
  <cp:lastModifiedBy>ADMIN</cp:lastModifiedBy>
  <cp:revision>2</cp:revision>
  <dcterms:created xsi:type="dcterms:W3CDTF">2022-04-08T13:18:31Z</dcterms:created>
  <dcterms:modified xsi:type="dcterms:W3CDTF">2022-04-08T13:27:41Z</dcterms:modified>
</cp:coreProperties>
</file>